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580" autoAdjust="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F4F8CF-91CC-4D15-B802-E651D4D748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E95328-C619-4239-B4F1-672D8FAFA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CA8075-5162-4CE7-B95D-E8B515038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F170-57E2-46A9-AE4A-24BC56170E08}" type="datetimeFigureOut">
              <a:rPr lang="ru-RU" smtClean="0"/>
              <a:t>05.05.2018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65B34-0F34-4D2B-BABB-1F1A4EB53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B9613B-961E-4AC4-A742-22270B37C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F9-5C29-47B6-A00B-85A3841C5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348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691AD-2AAD-4C2E-A70C-CC369024C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F0B344-4801-4D9B-92DC-EFFE62767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018F28-6042-4CBF-8507-7541B9E80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F170-57E2-46A9-AE4A-24BC56170E08}" type="datetimeFigureOut">
              <a:rPr lang="ru-RU" smtClean="0"/>
              <a:t>05.05.2018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BA495F-94BE-4ACD-9FF4-43E2F1BB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F94980-5573-45B7-B82B-D1870E460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F9-5C29-47B6-A00B-85A3841C5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40238F-C009-4F33-91A3-BFE402F1B4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959DC4-A9A5-4055-BE97-FBD34CA39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CF1050-5A1E-4D04-98F5-C2AA0722A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F170-57E2-46A9-AE4A-24BC56170E08}" type="datetimeFigureOut">
              <a:rPr lang="ru-RU" smtClean="0"/>
              <a:t>05.05.2018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F35CCB-E384-4766-B950-4C76946E6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46888B-2FFF-407A-896A-9212C3F4D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F9-5C29-47B6-A00B-85A3841C5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84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F2127-A52F-4B36-85F9-59BBEA389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51CB1A-1996-42BA-B789-05179D79C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44859D-6E01-4278-ADDD-739750DB0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F170-57E2-46A9-AE4A-24BC56170E08}" type="datetimeFigureOut">
              <a:rPr lang="ru-RU" smtClean="0"/>
              <a:t>05.05.2018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5E11E0-56A0-42B9-922D-11FDF8892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1A842E-8787-42BC-88EF-EC43EF16A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F9-5C29-47B6-A00B-85A3841C5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38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13FC8-6300-4B2C-97CC-30606D70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EFA83B-0FFB-44D3-B029-58B72349C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686948-C1A5-4838-B5A8-608B98BDF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F170-57E2-46A9-AE4A-24BC56170E08}" type="datetimeFigureOut">
              <a:rPr lang="ru-RU" smtClean="0"/>
              <a:t>05.05.2018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524142-E8D9-4173-8731-5855AD9AF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7318DA-585D-4751-A2AA-4D316BC57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F9-5C29-47B6-A00B-85A3841C5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73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04AEB-83FE-4724-B326-8D93C36FE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9CC496-6511-4026-8608-9E5481C740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9DDE26-4516-418A-8E96-772265D9B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D38765-6E8F-480D-9A4B-D65D19BCE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F170-57E2-46A9-AE4A-24BC56170E08}" type="datetimeFigureOut">
              <a:rPr lang="ru-RU" smtClean="0"/>
              <a:t>05.05.2018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C07B32-974A-4006-B492-02B7930B8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C5233F-CEC4-4038-9AE6-60AF1CC87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F9-5C29-47B6-A00B-85A3841C5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684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B4D716-EF7B-497D-BEFC-7022E1073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5F5C56-01A0-4309-AC1B-6417B4606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5CABE3-3C2D-4CA9-AADC-E5219FEE2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AE65F36-6FAF-4CB9-8802-5587B97DB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2BF0CA4-DDF4-4E27-B3E8-844296ADE3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D8B8E21-9A73-43DF-9BCE-FF230735A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F170-57E2-46A9-AE4A-24BC56170E08}" type="datetimeFigureOut">
              <a:rPr lang="ru-RU" smtClean="0"/>
              <a:t>05.05.2018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CCB6F08-70E3-4673-8E04-5F3AD4C81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4440C6A-52EA-4475-AC60-7A0F683C8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F9-5C29-47B6-A00B-85A3841C5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25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8EDD1-F48A-47EC-8AEE-EB1FF764F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2960D3-667A-471A-8010-C624083F2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F170-57E2-46A9-AE4A-24BC56170E08}" type="datetimeFigureOut">
              <a:rPr lang="ru-RU" smtClean="0"/>
              <a:t>05.05.2018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671509B-BEBB-42F1-9FE9-9D2ACD581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67CE53-ABDD-48D8-97E9-2A78ADDC4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F9-5C29-47B6-A00B-85A3841C5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2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DEBBCF-7CF3-4D79-A4B9-F1F236E29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F170-57E2-46A9-AE4A-24BC56170E08}" type="datetimeFigureOut">
              <a:rPr lang="ru-RU" smtClean="0"/>
              <a:t>05.05.2018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4CF74A-824E-48BF-B16C-D70C5FC56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B7EE38-851C-4BCB-B832-FD490589B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F9-5C29-47B6-A00B-85A3841C5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36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BFBA2-288E-4710-9D7F-B3203A690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F97E1D-B762-4C40-9B17-E93481FC4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7D0080-9915-426F-8C94-9FB22D6C7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4FA6F7-D46C-4734-A214-98D4B5877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F170-57E2-46A9-AE4A-24BC56170E08}" type="datetimeFigureOut">
              <a:rPr lang="ru-RU" smtClean="0"/>
              <a:t>05.05.2018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035C68-8076-4728-A30F-26B9F771E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9EE5DB-F5F8-4F2B-B676-10F52EE51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F9-5C29-47B6-A00B-85A3841C5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24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298842-1153-464D-902E-01258161A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3D8DEF4-1B47-4227-B629-E9383CBC3B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278002-F2F4-4C46-8339-2A2185EB9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C496DB-3849-4472-9F87-02CEF1A30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EF170-57E2-46A9-AE4A-24BC56170E08}" type="datetimeFigureOut">
              <a:rPr lang="ru-RU" smtClean="0"/>
              <a:t>05.05.2018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234120-D410-41C4-B222-551B22DF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F03769-14C1-4655-B9E5-AEE48D93D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28F9-5C29-47B6-A00B-85A3841C5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873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244CC-6710-43A3-A5E3-2435D9EDE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0F9D1B-4E27-47D6-AB73-838884E84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ACD590-5BBB-4DC8-9304-346E0134E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EF170-57E2-46A9-AE4A-24BC56170E08}" type="datetimeFigureOut">
              <a:rPr lang="ru-RU" smtClean="0"/>
              <a:t>05.05.2018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CDF657-4F9B-4DF2-A839-321EE6B5D2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641554-3A3B-4990-BAB6-0C08075CA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E28F9-5C29-47B6-A00B-85A3841C5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06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132846-0BAC-4543-B5C2-71DF096DE3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43E274-7B22-4035-AF40-ED2DFD7083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2E0FD0-0601-4B80-970A-F86EFD625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2" y="106440"/>
            <a:ext cx="12390620" cy="666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43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D4C568-CA82-4414-A835-29F5A8F0B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A94A0D2-A28E-4102-BEC8-5C9B2ABAA3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1" y="487369"/>
            <a:ext cx="11975088" cy="6005506"/>
          </a:xfrm>
        </p:spPr>
      </p:pic>
    </p:spTree>
    <p:extLst>
      <p:ext uri="{BB962C8B-B14F-4D97-AF65-F5344CB8AC3E}">
        <p14:creationId xmlns:p14="http://schemas.microsoft.com/office/powerpoint/2010/main" val="1339191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33272-8229-4FEC-864A-91369D625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E4BAB0A-E279-4D08-A688-F24C79B921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2419786" cy="6228522"/>
          </a:xfrm>
        </p:spPr>
      </p:pic>
    </p:spTree>
    <p:extLst>
      <p:ext uri="{BB962C8B-B14F-4D97-AF65-F5344CB8AC3E}">
        <p14:creationId xmlns:p14="http://schemas.microsoft.com/office/powerpoint/2010/main" val="1071063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FBA04-A1D4-42D8-89EF-F0DB13819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6C5EB2E-76E8-4499-9701-6D4ACBD7D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07" y="365125"/>
            <a:ext cx="12250413" cy="6143582"/>
          </a:xfrm>
        </p:spPr>
      </p:pic>
    </p:spTree>
    <p:extLst>
      <p:ext uri="{BB962C8B-B14F-4D97-AF65-F5344CB8AC3E}">
        <p14:creationId xmlns:p14="http://schemas.microsoft.com/office/powerpoint/2010/main" val="3079329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E56AA-9289-4FA6-A3F9-6AC81B265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3E6A840-4C71-4603-A9BF-9126CDEBF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630" y="209714"/>
            <a:ext cx="12838630" cy="6438572"/>
          </a:xfrm>
        </p:spPr>
      </p:pic>
    </p:spTree>
    <p:extLst>
      <p:ext uri="{BB962C8B-B14F-4D97-AF65-F5344CB8AC3E}">
        <p14:creationId xmlns:p14="http://schemas.microsoft.com/office/powerpoint/2010/main" val="1331335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52576-47AC-4A1C-ADCC-71D90B043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B71D460-642D-4E6D-85EF-05232411DE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448" y="55917"/>
            <a:ext cx="13048187" cy="6543666"/>
          </a:xfrm>
        </p:spPr>
      </p:pic>
    </p:spTree>
    <p:extLst>
      <p:ext uri="{BB962C8B-B14F-4D97-AF65-F5344CB8AC3E}">
        <p14:creationId xmlns:p14="http://schemas.microsoft.com/office/powerpoint/2010/main" val="913385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BA2E77-3F55-4B45-9E7E-1068498EC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600C36E-212B-41E9-85F7-975781647D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500" y="194520"/>
            <a:ext cx="12899221" cy="6468959"/>
          </a:xfrm>
        </p:spPr>
      </p:pic>
    </p:spTree>
    <p:extLst>
      <p:ext uri="{BB962C8B-B14F-4D97-AF65-F5344CB8AC3E}">
        <p14:creationId xmlns:p14="http://schemas.microsoft.com/office/powerpoint/2010/main" val="4029564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100EA7-F0F4-4F50-987C-2295D68EA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B5A18BD-75B0-4B7B-A164-F5A4B249C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1761" y="106018"/>
            <a:ext cx="13463574" cy="6751982"/>
          </a:xfrm>
        </p:spPr>
      </p:pic>
    </p:spTree>
    <p:extLst>
      <p:ext uri="{BB962C8B-B14F-4D97-AF65-F5344CB8AC3E}">
        <p14:creationId xmlns:p14="http://schemas.microsoft.com/office/powerpoint/2010/main" val="2633009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408C2-34C7-4ADC-AF15-3F54EB630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4AAE58F-3897-40AE-9949-17A9F3F85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8850" y="284084"/>
            <a:ext cx="12696867" cy="6367479"/>
          </a:xfrm>
        </p:spPr>
      </p:pic>
    </p:spTree>
    <p:extLst>
      <p:ext uri="{BB962C8B-B14F-4D97-AF65-F5344CB8AC3E}">
        <p14:creationId xmlns:p14="http://schemas.microsoft.com/office/powerpoint/2010/main" val="18675724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Валерий Ивочкин</dc:creator>
  <cp:lastModifiedBy>Валерий Ивочкин</cp:lastModifiedBy>
  <cp:revision>5</cp:revision>
  <dcterms:created xsi:type="dcterms:W3CDTF">2018-05-05T10:41:36Z</dcterms:created>
  <dcterms:modified xsi:type="dcterms:W3CDTF">2018-05-05T10:49:55Z</dcterms:modified>
</cp:coreProperties>
</file>